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>
      <p:cViewPr varScale="1">
        <p:scale>
          <a:sx n="111" d="100"/>
          <a:sy n="111" d="100"/>
        </p:scale>
        <p:origin x="10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99E3CC-81FC-3C33-A37F-978BC0D23A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74B592-94FB-25F0-15AA-25D5311773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26D4DC-D643-D578-3DAE-C8E1AC41E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0A8D-7F76-2743-89F8-00833738D43F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F93AFB-8489-FB17-EED3-8A82FA709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D5BAB7-894F-C7ED-AE91-AF2DE0189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E2C73-BF50-1E42-B44E-B6D48533E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502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1E8751-E8CC-6DD4-14A0-CA1DE4F6A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FD9712-B0FD-3190-68E3-95AAD29AA8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1913CB-43B4-1C00-34FE-7C7C1F8F3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0A8D-7F76-2743-89F8-00833738D43F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EF48C7-3690-BBAB-852B-69943B875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711480-527D-C0BF-4AE1-15EAD225B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E2C73-BF50-1E42-B44E-B6D48533E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808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4250916-8872-92B5-C930-A5C9C92F57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08DD1D4-7811-1FB2-831E-6A82F541EE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32D475-1F85-ABFC-A26C-A214E2AC2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0A8D-7F76-2743-89F8-00833738D43F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024173-1C54-9316-8AD2-5A5CCCC13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30AEE0-E517-5F71-8401-F333A7EE3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E2C73-BF50-1E42-B44E-B6D48533E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71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12A8EA-DAA2-22AA-8DA0-4AF1F1659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70E601-69FD-5014-AE3F-5FA2D5B32A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2A7539-8B8F-724E-FA34-39FBB053B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0A8D-7F76-2743-89F8-00833738D43F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B83D9F-DC04-DDCE-FDBD-1AC84E4A3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87C438-33DB-105B-6590-3F43DB89C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E2C73-BF50-1E42-B44E-B6D48533E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983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F36F3F-C0D6-3AB7-F584-E8AB40CC4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6FAA61B-AA90-7E89-00F3-9B96D2BE0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9105DC-5E22-3947-875B-1B1DA3C9A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0A8D-7F76-2743-89F8-00833738D43F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DDE8D2-F543-E8F2-F58F-42BAC2E4E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0CDEA8-5BC7-20AF-1535-D2E99FC43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E2C73-BF50-1E42-B44E-B6D48533E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402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5F317E-E77F-F71D-B864-D5268CD2F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019F8A-5F82-6BF1-3B64-06340D2417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737A368-2EAE-1938-E0DC-36F9B3F075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C11884-0BA0-6CCF-977C-31113CBCA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0A8D-7F76-2743-89F8-00833738D43F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F226039-3154-A51D-DD14-18EB3931D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571864-1F34-1CCA-B583-8BCA844B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E2C73-BF50-1E42-B44E-B6D48533E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978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84607A-7DD9-3D02-3E52-6F29DA6F5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4243CE-EAAA-26D8-3871-8E912B2507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6CB04D0-DCC2-1283-54F9-2D8F422FE5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DD9048B-4A0E-64E0-CF17-93C8818EE9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8855AA6-C48D-2FA1-EC4A-6CDD88FBB3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6026D03-ED13-0114-07F2-C15336C44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0A8D-7F76-2743-89F8-00833738D43F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D63CBDB-DA0C-D477-84F9-C255FCEB2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B7DD33E-2660-3C96-0555-04B6A552F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E2C73-BF50-1E42-B44E-B6D48533E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215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E72B99-8956-9EC9-A016-6734F6108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506FB9-E9CF-D986-9FD4-E3F326DFF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0A8D-7F76-2743-89F8-00833738D43F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5B5B269-BAA0-6E3A-26CE-8B8778D91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9B28345-51E7-3819-DF11-7C05D5D78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E2C73-BF50-1E42-B44E-B6D48533E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519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210288E-F5E9-C487-3A1F-2A77F6D22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0A8D-7F76-2743-89F8-00833738D43F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7ADA19B-DAA6-A9C0-3FDD-C758BA6D7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3A0A388-A570-87E6-EAA8-CA4815544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E2C73-BF50-1E42-B44E-B6D48533E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742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48B501-4A4F-6F79-BDC2-5C22CF372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1A6B18-2FC5-37CA-E70B-86F06A0D5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AE4DBCB-0697-5F8D-0AF5-4378B7AE42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B4B78D0-2BE5-173D-0BB0-42E4CABAE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0A8D-7F76-2743-89F8-00833738D43F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54494E-FDD9-310E-031D-92EAB770F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71C6E6-F6BD-66DC-321B-D79687BE2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E2C73-BF50-1E42-B44E-B6D48533E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36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7F60F6-13A7-B104-1809-AE87FCBDE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A53E239-52B4-42EA-C3F6-FECF879B5F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F8C2569-8E64-0CC6-A87E-1912ADC163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491401-4B79-6DE0-B45C-313287CAE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0A8D-7F76-2743-89F8-00833738D43F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3AE4499-AABB-8EA3-3B0F-A832F34E7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C8358D6-C6EF-D973-EBE4-77B756657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E2C73-BF50-1E42-B44E-B6D48533E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908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199226-BF4C-E9F8-93E1-47512D20F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AEF01B-1DBD-2314-097D-C4683F2A0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CB3FE9-0250-D394-37ED-8CEC00E0FB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A0A8D-7F76-2743-89F8-00833738D43F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4955F0-0D5C-2C1E-9D4C-530EF4F1E5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44A281-A96A-496D-10EE-13F3895497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E2C73-BF50-1E42-B44E-B6D48533E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267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7A81B17-D9F9-AEBA-549F-508F259F70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725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61AFC5-68EC-326D-DE0A-9ED4D69CC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79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48F59E-07E4-6046-18F9-7DE293F94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654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6B057C-1F24-14D5-8D90-E47527E7D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22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47A196-BA7E-1662-75AC-869E088E1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08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E47B97-43E8-D445-CFBB-53AC8D0B8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88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04E962-B3A6-CA6A-6AE5-7188A08238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966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2E4DA4-81EF-78C8-57E6-06C144D1BA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787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1DFB91-FEBE-9676-202D-9506A2A9E0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932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7578AA-C25D-7B77-575C-077AB2757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7918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Пахомова</dc:creator>
  <cp:lastModifiedBy>Ольга Пахомова</cp:lastModifiedBy>
  <cp:revision>1</cp:revision>
  <dcterms:created xsi:type="dcterms:W3CDTF">2024-06-10T05:40:28Z</dcterms:created>
  <dcterms:modified xsi:type="dcterms:W3CDTF">2024-06-10T05:42:34Z</dcterms:modified>
</cp:coreProperties>
</file>