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5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67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442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23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401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6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614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820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9941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76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0182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5993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35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" y="366"/>
            <a:ext cx="9143024" cy="68572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2/4/2021</a:t>
            </a:fld>
            <a:endParaRPr lang="en-US" dirty="0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769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95983">
            <a:off x="2559456" y="1465309"/>
            <a:ext cx="4131199" cy="412476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132270" y="3496353"/>
            <a:ext cx="168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1 город окружного значения</a:t>
            </a:r>
            <a:endParaRPr lang="ru-RU" sz="1200" dirty="0">
              <a:solidFill>
                <a:prstClr val="black"/>
              </a:solidFill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5812" y="0"/>
            <a:ext cx="5982938" cy="1243495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1F5480"/>
                </a:solidFill>
                <a:latin typeface="Comic Sans MS" panose="030F0702030302020204" pitchFamily="66" charset="0"/>
              </a:rPr>
              <a:t>Административно – </a:t>
            </a:r>
            <a:r>
              <a:rPr lang="ru-RU" sz="2000" dirty="0" smtClean="0">
                <a:solidFill>
                  <a:srgbClr val="1F5480"/>
                </a:solidFill>
                <a:latin typeface="Comic Sans MS" panose="030F0702030302020204" pitchFamily="66" charset="0"/>
              </a:rPr>
              <a:t>территориальное деление Чукотского </a:t>
            </a:r>
            <a:r>
              <a:rPr lang="ru-RU" sz="2000" dirty="0">
                <a:solidFill>
                  <a:srgbClr val="1F5480"/>
                </a:solidFill>
                <a:latin typeface="Comic Sans MS" panose="030F0702030302020204" pitchFamily="66" charset="0"/>
              </a:rPr>
              <a:t>автономного округа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7242412" y="3527691"/>
            <a:ext cx="6824" cy="4913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29363" y="5375801"/>
            <a:ext cx="168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6 муниципальных образований</a:t>
            </a:r>
            <a:endParaRPr lang="ru-RU" sz="1200" dirty="0">
              <a:solidFill>
                <a:prstClr val="black"/>
              </a:solidFill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5660" y="3852814"/>
            <a:ext cx="1685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4</a:t>
            </a:r>
            <a:r>
              <a:rPr lang="ru-RU" sz="1200" dirty="0" smtClean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 городских округа</a:t>
            </a:r>
            <a:endParaRPr lang="ru-RU" sz="1200" dirty="0">
              <a:solidFill>
                <a:prstClr val="black"/>
              </a:solidFill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49236" y="4982744"/>
            <a:ext cx="168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3 городских поселения</a:t>
            </a:r>
            <a:endParaRPr lang="ru-RU" sz="1200" dirty="0">
              <a:solidFill>
                <a:prstClr val="black"/>
              </a:solidFill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84502" y="1419470"/>
            <a:ext cx="168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20 сельских поселений</a:t>
            </a:r>
            <a:endParaRPr lang="ru-RU" sz="1200" dirty="0">
              <a:solidFill>
                <a:prstClr val="black"/>
              </a:solidFill>
              <a:latin typeface="Comic Sans MS" panose="030F0702030302020204" pitchFamily="66" charset="0"/>
              <a:cs typeface="Arial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7297003" y="1419468"/>
            <a:ext cx="6824" cy="4913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501719" y="5045422"/>
            <a:ext cx="6824" cy="4913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61582" y="3773351"/>
            <a:ext cx="6824" cy="4913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22539" y="5375801"/>
            <a:ext cx="6824" cy="4913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5589" y="1809182"/>
            <a:ext cx="168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3</a:t>
            </a:r>
            <a:r>
              <a:rPr lang="ru-RU" sz="1200" dirty="0" smtClean="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rPr>
              <a:t> муниципальных района</a:t>
            </a:r>
            <a:endParaRPr lang="ru-RU" sz="1200" dirty="0">
              <a:solidFill>
                <a:prstClr val="black"/>
              </a:solidFill>
              <a:latin typeface="Comic Sans MS" panose="030F0702030302020204" pitchFamily="66" charset="0"/>
              <a:cs typeface="Arial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574521" y="1727806"/>
            <a:ext cx="6824" cy="4913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044152" y="3769862"/>
            <a:ext cx="912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00" dirty="0" smtClean="0">
                <a:latin typeface="Comic Sans MS" panose="030F0702030302020204" pitchFamily="66" charset="0"/>
              </a:rPr>
              <a:t>Анадырский </a:t>
            </a:r>
          </a:p>
          <a:p>
            <a:pPr algn="ctr"/>
            <a:r>
              <a:rPr lang="ru-RU" sz="900" dirty="0" smtClean="0">
                <a:latin typeface="Comic Sans MS" panose="030F0702030302020204" pitchFamily="66" charset="0"/>
              </a:rPr>
              <a:t>район</a:t>
            </a:r>
            <a:endParaRPr lang="ru-RU" sz="9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2626" y="3296298"/>
            <a:ext cx="974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00" dirty="0" smtClean="0">
                <a:latin typeface="Comic Sans MS" panose="030F0702030302020204" pitchFamily="66" charset="0"/>
              </a:rPr>
              <a:t>Билибинский </a:t>
            </a:r>
          </a:p>
          <a:p>
            <a:pPr algn="ctr"/>
            <a:r>
              <a:rPr lang="ru-RU" sz="900" dirty="0" smtClean="0">
                <a:latin typeface="Comic Sans MS" panose="030F0702030302020204" pitchFamily="66" charset="0"/>
              </a:rPr>
              <a:t>район</a:t>
            </a:r>
            <a:endParaRPr lang="ru-RU" sz="9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4038" y="2636912"/>
            <a:ext cx="91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00" dirty="0" smtClean="0">
                <a:latin typeface="Comic Sans MS" panose="030F0702030302020204" pitchFamily="66" charset="0"/>
              </a:rPr>
              <a:t>Иультинский</a:t>
            </a:r>
          </a:p>
          <a:p>
            <a:pPr algn="ctr"/>
            <a:r>
              <a:rPr lang="ru-RU" sz="900" dirty="0" smtClean="0">
                <a:latin typeface="Comic Sans MS" panose="030F0702030302020204" pitchFamily="66" charset="0"/>
              </a:rPr>
              <a:t>район</a:t>
            </a:r>
            <a:endParaRPr lang="ru-RU" sz="9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94329" y="2818716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00" dirty="0" smtClean="0">
                <a:latin typeface="Comic Sans MS" panose="030F0702030302020204" pitchFamily="66" charset="0"/>
              </a:rPr>
              <a:t>Чаунский</a:t>
            </a:r>
          </a:p>
          <a:p>
            <a:pPr algn="ctr"/>
            <a:r>
              <a:rPr lang="ru-RU" sz="900" dirty="0" smtClean="0">
                <a:latin typeface="Comic Sans MS" panose="030F0702030302020204" pitchFamily="66" charset="0"/>
              </a:rPr>
              <a:t>район</a:t>
            </a:r>
            <a:endParaRPr lang="ru-RU" sz="9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2262581">
            <a:off x="5963642" y="2784067"/>
            <a:ext cx="705029" cy="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dirty="0" smtClean="0">
                <a:latin typeface="Comic Sans MS" panose="030F0702030302020204" pitchFamily="66" charset="0"/>
              </a:rPr>
              <a:t>Чукотский</a:t>
            </a:r>
          </a:p>
          <a:p>
            <a:pPr algn="ctr"/>
            <a:r>
              <a:rPr lang="ru-RU" sz="600" dirty="0" smtClean="0">
                <a:latin typeface="Comic Sans MS" panose="030F0702030302020204" pitchFamily="66" charset="0"/>
              </a:rPr>
              <a:t>район</a:t>
            </a:r>
            <a:endParaRPr lang="ru-RU" sz="6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1677917">
            <a:off x="5623464" y="3291112"/>
            <a:ext cx="944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dirty="0" smtClean="0">
                <a:latin typeface="Comic Sans MS" panose="030F0702030302020204" pitchFamily="66" charset="0"/>
              </a:rPr>
              <a:t>Провиденский</a:t>
            </a:r>
          </a:p>
          <a:p>
            <a:pPr algn="ctr"/>
            <a:r>
              <a:rPr lang="ru-RU" sz="600" dirty="0" smtClean="0">
                <a:latin typeface="Comic Sans MS" panose="030F0702030302020204" pitchFamily="66" charset="0"/>
              </a:rPr>
              <a:t>              район</a:t>
            </a:r>
            <a:endParaRPr lang="ru-RU" sz="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73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39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3_Office Theme</vt:lpstr>
      <vt:lpstr>Административно – территориальное деление Чукотского автономного округа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Административно – территориальное деление Чукотского автономного округа</dc:title>
  <dc:creator>Андросова Екатерина Александровна</dc:creator>
  <cp:lastModifiedBy>Андросова Екатерина Александровна</cp:lastModifiedBy>
  <cp:revision>2</cp:revision>
  <dcterms:created xsi:type="dcterms:W3CDTF">2021-01-19T22:21:20Z</dcterms:created>
  <dcterms:modified xsi:type="dcterms:W3CDTF">2021-02-04T06:08:29Z</dcterms:modified>
</cp:coreProperties>
</file>