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67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42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23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401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614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2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994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76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018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993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35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12/27/2021</a:t>
            </a:fld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6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95983">
            <a:off x="2559456" y="1465309"/>
            <a:ext cx="4131199" cy="41247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32270" y="3496353"/>
            <a:ext cx="168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1 город окружного значения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5812" y="0"/>
            <a:ext cx="5982938" cy="124349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1F5480"/>
                </a:solidFill>
                <a:latin typeface="Comic Sans MS" panose="030F0702030302020204" pitchFamily="66" charset="0"/>
              </a:rPr>
              <a:t>Административно – </a:t>
            </a:r>
            <a:r>
              <a:rPr lang="ru-RU" sz="2000" dirty="0" smtClean="0">
                <a:solidFill>
                  <a:srgbClr val="1F5480"/>
                </a:solidFill>
                <a:latin typeface="Comic Sans MS" panose="030F0702030302020204" pitchFamily="66" charset="0"/>
              </a:rPr>
              <a:t>территориальное деление Чукотского </a:t>
            </a:r>
            <a:r>
              <a:rPr lang="ru-RU" sz="2000" dirty="0">
                <a:solidFill>
                  <a:srgbClr val="1F5480"/>
                </a:solidFill>
                <a:latin typeface="Comic Sans MS" panose="030F0702030302020204" pitchFamily="66" charset="0"/>
              </a:rPr>
              <a:t>автономного округа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242412" y="3527691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29363" y="5375801"/>
            <a:ext cx="168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6 муниципальных образований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660" y="3852814"/>
            <a:ext cx="1685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4</a:t>
            </a: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городских округа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49236" y="4982744"/>
            <a:ext cx="168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3 городских поселения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4502" y="1419470"/>
            <a:ext cx="168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20 сельских поселений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297003" y="1419468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501719" y="5045422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61582" y="3773351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22539" y="5375801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5589" y="1809182"/>
            <a:ext cx="168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3</a:t>
            </a: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муниципальных района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74521" y="1727806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044152" y="3769862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Анадырский </a:t>
            </a:r>
          </a:p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район</a:t>
            </a:r>
            <a:endParaRPr lang="ru-RU" sz="9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2626" y="3296298"/>
            <a:ext cx="974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Билибинский </a:t>
            </a:r>
          </a:p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район</a:t>
            </a:r>
            <a:endParaRPr lang="ru-RU" sz="9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038" y="2636912"/>
            <a:ext cx="91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Иультинский</a:t>
            </a:r>
          </a:p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район</a:t>
            </a:r>
            <a:endParaRPr lang="ru-RU" sz="9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94329" y="281871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Чаунский</a:t>
            </a:r>
          </a:p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район</a:t>
            </a:r>
            <a:endParaRPr lang="ru-RU" sz="9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2262581">
            <a:off x="5963642" y="2784067"/>
            <a:ext cx="705029" cy="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 smtClean="0">
                <a:latin typeface="Comic Sans MS" panose="030F0702030302020204" pitchFamily="66" charset="0"/>
              </a:rPr>
              <a:t>Чукотский</a:t>
            </a:r>
          </a:p>
          <a:p>
            <a:pPr algn="ctr"/>
            <a:r>
              <a:rPr lang="ru-RU" sz="600" dirty="0" smtClean="0">
                <a:latin typeface="Comic Sans MS" panose="030F0702030302020204" pitchFamily="66" charset="0"/>
              </a:rPr>
              <a:t>район</a:t>
            </a:r>
            <a:endParaRPr lang="ru-RU" sz="6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677917">
            <a:off x="5623464" y="3291112"/>
            <a:ext cx="94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 smtClean="0">
                <a:latin typeface="Comic Sans MS" panose="030F0702030302020204" pitchFamily="66" charset="0"/>
              </a:rPr>
              <a:t>Провиденский</a:t>
            </a:r>
          </a:p>
          <a:p>
            <a:pPr algn="ctr"/>
            <a:r>
              <a:rPr lang="ru-RU" sz="600" dirty="0" smtClean="0">
                <a:latin typeface="Comic Sans MS" panose="030F0702030302020204" pitchFamily="66" charset="0"/>
              </a:rPr>
              <a:t>              район</a:t>
            </a:r>
            <a:endParaRPr lang="ru-RU" sz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7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3_Office Theme</vt:lpstr>
      <vt:lpstr>Административно – территориальное деление Чукотского автономного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Административно – территориальное деление Чукотского автономного округа</dc:title>
  <dc:creator>Андросова Екатерина Александровна</dc:creator>
  <cp:lastModifiedBy>Андросова Екатерина Александровна</cp:lastModifiedBy>
  <cp:revision>2</cp:revision>
  <dcterms:created xsi:type="dcterms:W3CDTF">2021-01-19T22:21:20Z</dcterms:created>
  <dcterms:modified xsi:type="dcterms:W3CDTF">2021-12-27T06:23:03Z</dcterms:modified>
</cp:coreProperties>
</file>