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 varScale="1">
        <p:scale>
          <a:sx n="106" d="100"/>
          <a:sy n="106" d="100"/>
        </p:scale>
        <p:origin x="1128" y="18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7804</TotalTime>
  <Words>4770</Words>
  <Application>Microsoft Office PowerPoint</Application>
  <PresentationFormat>Широкоэкранный</PresentationFormat>
  <Paragraphs>461</Paragraphs>
  <Slides>50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1" baseType="lpstr">
      <vt:lpstr>Aharoni</vt:lpstr>
      <vt:lpstr>Arial</vt:lpstr>
      <vt:lpstr>Arial Black</vt:lpstr>
      <vt:lpstr>Bookman Old Style</vt:lpstr>
      <vt:lpstr>Calibri</vt:lpstr>
      <vt:lpstr>Calibri Light</vt:lpstr>
      <vt:lpstr>Courier New</vt:lpstr>
      <vt:lpstr>Ebrima</vt:lpstr>
      <vt:lpstr>Times New Roman</vt:lpstr>
      <vt:lpstr>Wingdings</vt:lpstr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org3</cp:lastModifiedBy>
  <cp:revision>647</cp:revision>
  <cp:lastPrinted>2019-11-28T21:35:27Z</cp:lastPrinted>
  <dcterms:created xsi:type="dcterms:W3CDTF">2015-10-24T19:54:13Z</dcterms:created>
  <dcterms:modified xsi:type="dcterms:W3CDTF">2022-02-02T21:06:37Z</dcterms:modified>
</cp:coreProperties>
</file>