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1"/>
  </p:sldMasterIdLst>
  <p:notesMasterIdLst>
    <p:notesMasterId r:id="rId3"/>
  </p:notesMasterIdLst>
  <p:sldIdLst>
    <p:sldId id="256" r:id="rId2"/>
  </p:sldIdLst>
  <p:sldSz cx="10404475" cy="10404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7">
          <p15:clr>
            <a:srgbClr val="A4A3A4"/>
          </p15:clr>
        </p15:guide>
        <p15:guide id="2" pos="32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06" y="84"/>
      </p:cViewPr>
      <p:guideLst>
        <p:guide orient="horz" pos="3277"/>
        <p:guide pos="32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99278-53CF-430A-989F-A7870484944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C45F1-0210-4F11-BA44-F86BD6E0A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3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6C45F1-0210-4F11-BA44-F86BD6E0A68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32492" y="1774937"/>
            <a:ext cx="5478547" cy="757624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928" y="809238"/>
            <a:ext cx="7003123" cy="4739818"/>
          </a:xfrm>
        </p:spPr>
        <p:txBody>
          <a:bodyPr anchor="b">
            <a:normAutofit/>
          </a:bodyPr>
          <a:lstStyle>
            <a:lvl1pPr algn="l">
              <a:defRPr sz="5006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928" y="5831646"/>
            <a:ext cx="5637180" cy="2902976"/>
          </a:xfrm>
        </p:spPr>
        <p:txBody>
          <a:bodyPr anchor="t">
            <a:normAutofit/>
          </a:bodyPr>
          <a:lstStyle>
            <a:lvl1pPr marL="0" indent="0" algn="l">
              <a:buNone/>
              <a:defRPr sz="2276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0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0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0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1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1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4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6928" y="809237"/>
            <a:ext cx="9190620" cy="4739816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20"/>
            </a:lvl1pPr>
            <a:lvl2pPr marL="520202" indent="0">
              <a:buNone/>
              <a:defRPr sz="1820"/>
            </a:lvl2pPr>
            <a:lvl3pPr marL="1040404" indent="0">
              <a:buNone/>
              <a:defRPr sz="1820"/>
            </a:lvl3pPr>
            <a:lvl4pPr marL="1560606" indent="0">
              <a:buNone/>
              <a:defRPr sz="1820"/>
            </a:lvl4pPr>
            <a:lvl5pPr marL="2080809" indent="0">
              <a:buNone/>
              <a:defRPr sz="1820"/>
            </a:lvl5pPr>
            <a:lvl6pPr marL="2601011" indent="0">
              <a:buNone/>
              <a:defRPr sz="1820"/>
            </a:lvl6pPr>
            <a:lvl7pPr marL="3121213" indent="0">
              <a:buNone/>
              <a:defRPr sz="1820"/>
            </a:lvl7pPr>
            <a:lvl8pPr marL="3641415" indent="0">
              <a:buNone/>
              <a:defRPr sz="1820"/>
            </a:lvl8pPr>
            <a:lvl9pPr marL="4161617" indent="0">
              <a:buNone/>
              <a:defRPr sz="182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7042" y="5831644"/>
            <a:ext cx="8285043" cy="693632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20"/>
            </a:lvl1pPr>
            <a:lvl2pPr marL="520202" indent="0">
              <a:buFontTx/>
              <a:buNone/>
              <a:defRPr/>
            </a:lvl2pPr>
            <a:lvl3pPr marL="1040404" indent="0">
              <a:buFontTx/>
              <a:buNone/>
              <a:defRPr/>
            </a:lvl3pPr>
            <a:lvl4pPr marL="1560606" indent="0">
              <a:buFontTx/>
              <a:buNone/>
              <a:defRPr/>
            </a:lvl4pPr>
            <a:lvl5pPr marL="2080809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86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809237"/>
            <a:ext cx="9190620" cy="4393001"/>
          </a:xfrm>
        </p:spPr>
        <p:txBody>
          <a:bodyPr anchor="ctr">
            <a:normAutofit/>
          </a:bodyPr>
          <a:lstStyle>
            <a:lvl1pPr algn="l">
              <a:defRPr sz="3186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6242685"/>
            <a:ext cx="7263507" cy="2890132"/>
          </a:xfrm>
        </p:spPr>
        <p:txBody>
          <a:bodyPr anchor="ctr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883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320" y="809237"/>
            <a:ext cx="7805390" cy="4393001"/>
          </a:xfrm>
        </p:spPr>
        <p:txBody>
          <a:bodyPr anchor="ctr">
            <a:normAutofit/>
          </a:bodyPr>
          <a:lstStyle>
            <a:lvl1pPr algn="l">
              <a:defRPr sz="3186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6" y="5202237"/>
            <a:ext cx="7285029" cy="7321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20202" indent="0">
              <a:buFontTx/>
              <a:buNone/>
              <a:defRPr/>
            </a:lvl2pPr>
            <a:lvl3pPr marL="1040404" indent="0">
              <a:buFontTx/>
              <a:buNone/>
              <a:defRPr/>
            </a:lvl3pPr>
            <a:lvl4pPr marL="1560606" indent="0">
              <a:buFontTx/>
              <a:buNone/>
              <a:defRPr/>
            </a:lvl4pPr>
            <a:lvl5pPr marL="2080809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6525281"/>
            <a:ext cx="7262152" cy="2607536"/>
          </a:xfrm>
        </p:spPr>
        <p:txBody>
          <a:bodyPr anchor="ctr">
            <a:normAutofit/>
          </a:bodyPr>
          <a:lstStyle>
            <a:lvl1pPr marL="0" indent="0" algn="l">
              <a:buNone/>
              <a:defRPr sz="2276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113" y="1078109"/>
            <a:ext cx="520359" cy="887181"/>
          </a:xfrm>
          <a:prstGeom prst="rect">
            <a:avLst/>
          </a:prstGeom>
        </p:spPr>
        <p:txBody>
          <a:bodyPr vert="horz" lIns="104045" tIns="52022" rIns="104045" bIns="52022" rtlCol="0" anchor="ctr">
            <a:noAutofit/>
          </a:bodyPr>
          <a:lstStyle/>
          <a:p>
            <a:pPr lvl="0"/>
            <a:r>
              <a:rPr lang="en-US" sz="910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57100" y="4200327"/>
            <a:ext cx="520359" cy="887181"/>
          </a:xfrm>
          <a:prstGeom prst="rect">
            <a:avLst/>
          </a:prstGeom>
        </p:spPr>
        <p:txBody>
          <a:bodyPr vert="horz" lIns="104045" tIns="52022" rIns="104045" bIns="52022" rtlCol="0" anchor="ctr">
            <a:noAutofit/>
          </a:bodyPr>
          <a:lstStyle/>
          <a:p>
            <a:pPr lvl="0" algn="r"/>
            <a:r>
              <a:rPr lang="en-US" sz="910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3101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5202237"/>
            <a:ext cx="7262152" cy="2575176"/>
          </a:xfrm>
        </p:spPr>
        <p:txBody>
          <a:bodyPr anchor="b">
            <a:normAutofit/>
          </a:bodyPr>
          <a:lstStyle>
            <a:lvl1pPr algn="l">
              <a:defRPr sz="3186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7787397"/>
            <a:ext cx="7263507" cy="1345419"/>
          </a:xfrm>
        </p:spPr>
        <p:txBody>
          <a:bodyPr anchor="t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10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321" y="809237"/>
            <a:ext cx="7805388" cy="4393001"/>
          </a:xfrm>
        </p:spPr>
        <p:txBody>
          <a:bodyPr anchor="ctr">
            <a:normAutofit/>
          </a:bodyPr>
          <a:lstStyle>
            <a:lvl1pPr algn="l">
              <a:defRPr sz="3186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6928" y="5895869"/>
            <a:ext cx="7262152" cy="15927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7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7514343"/>
            <a:ext cx="7262151" cy="1618474"/>
          </a:xfrm>
        </p:spPr>
        <p:txBody>
          <a:bodyPr anchor="t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113" y="1078109"/>
            <a:ext cx="520359" cy="887181"/>
          </a:xfrm>
          <a:prstGeom prst="rect">
            <a:avLst/>
          </a:prstGeom>
        </p:spPr>
        <p:txBody>
          <a:bodyPr vert="horz" lIns="104045" tIns="52022" rIns="104045" bIns="52022" rtlCol="0" anchor="ctr">
            <a:noAutofit/>
          </a:bodyPr>
          <a:lstStyle/>
          <a:p>
            <a:pPr lvl="0"/>
            <a:r>
              <a:rPr lang="en-US" sz="910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57100" y="4200327"/>
            <a:ext cx="520359" cy="887181"/>
          </a:xfrm>
          <a:prstGeom prst="rect">
            <a:avLst/>
          </a:prstGeom>
        </p:spPr>
        <p:txBody>
          <a:bodyPr vert="horz" lIns="104045" tIns="52022" rIns="104045" bIns="52022" rtlCol="0" anchor="ctr">
            <a:noAutofit/>
          </a:bodyPr>
          <a:lstStyle/>
          <a:p>
            <a:pPr lvl="0" algn="r"/>
            <a:r>
              <a:rPr lang="en-US" sz="910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336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809237"/>
            <a:ext cx="8563049" cy="439300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186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6928" y="5960095"/>
            <a:ext cx="7262152" cy="127165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7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7231756"/>
            <a:ext cx="7262151" cy="1901062"/>
          </a:xfrm>
        </p:spPr>
        <p:txBody>
          <a:bodyPr anchor="t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1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>
            <a:normAutofit/>
          </a:bodyPr>
          <a:lstStyle>
            <a:lvl1pPr algn="l">
              <a:defRPr sz="318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928" y="809238"/>
            <a:ext cx="7458437" cy="5716044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40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567" y="809237"/>
            <a:ext cx="2325980" cy="6705106"/>
          </a:xfrm>
        </p:spPr>
        <p:txBody>
          <a:bodyPr vert="eaVert">
            <a:normAutofit/>
          </a:bodyPr>
          <a:lstStyle>
            <a:lvl1pPr>
              <a:defRPr sz="318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928" y="809237"/>
            <a:ext cx="6656420" cy="832358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4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928" y="809237"/>
            <a:ext cx="7458437" cy="571604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5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3005736"/>
            <a:ext cx="7285030" cy="3519539"/>
          </a:xfrm>
        </p:spPr>
        <p:txBody>
          <a:bodyPr anchor="b">
            <a:normAutofit/>
          </a:bodyPr>
          <a:lstStyle>
            <a:lvl1pPr algn="l">
              <a:defRPr sz="3641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6807867"/>
            <a:ext cx="7285029" cy="2324951"/>
          </a:xfrm>
        </p:spPr>
        <p:txBody>
          <a:bodyPr anchor="t">
            <a:normAutofit/>
          </a:bodyPr>
          <a:lstStyle>
            <a:lvl1pPr marL="0" indent="0" algn="l">
              <a:buNone/>
              <a:defRPr sz="2048">
                <a:solidFill>
                  <a:schemeClr val="bg2">
                    <a:lumMod val="75000"/>
                  </a:schemeClr>
                </a:solidFill>
              </a:defRPr>
            </a:lvl1pPr>
            <a:lvl2pPr marL="520202" indent="0">
              <a:buNone/>
              <a:defRPr sz="2048">
                <a:solidFill>
                  <a:schemeClr val="tx1">
                    <a:tint val="75000"/>
                  </a:schemeClr>
                </a:solidFill>
              </a:defRPr>
            </a:lvl2pPr>
            <a:lvl3pPr marL="1040404" indent="0">
              <a:buNone/>
              <a:defRPr sz="1820">
                <a:solidFill>
                  <a:schemeClr val="tx1">
                    <a:tint val="75000"/>
                  </a:schemeClr>
                </a:solidFill>
              </a:defRPr>
            </a:lvl3pPr>
            <a:lvl4pPr marL="1560606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4pPr>
            <a:lvl5pPr marL="2080809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5pPr>
            <a:lvl6pPr marL="2601011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6pPr>
            <a:lvl7pPr marL="3121213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7pPr>
            <a:lvl8pPr marL="3641415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8pPr>
            <a:lvl9pPr marL="4161617" indent="0">
              <a:buNone/>
              <a:defRPr sz="15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4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>
            <a:normAutofit/>
          </a:bodyPr>
          <a:lstStyle>
            <a:lvl1pPr>
              <a:defRPr sz="36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6928" y="809238"/>
            <a:ext cx="4494459" cy="5716039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05055" y="809237"/>
            <a:ext cx="4492492" cy="5703194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9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>
            <a:normAutofit/>
          </a:bodyPr>
          <a:lstStyle>
            <a:lvl1pPr>
              <a:defRPr sz="36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41" y="809237"/>
            <a:ext cx="4229226" cy="924842"/>
          </a:xfrm>
        </p:spPr>
        <p:txBody>
          <a:bodyPr anchor="b">
            <a:noAutofit/>
          </a:bodyPr>
          <a:lstStyle>
            <a:lvl1pPr marL="0" indent="0">
              <a:buNone/>
              <a:defRPr sz="2731" b="0" cap="all">
                <a:solidFill>
                  <a:schemeClr val="tx1"/>
                </a:solidFill>
              </a:defRPr>
            </a:lvl1pPr>
            <a:lvl2pPr marL="520202" indent="0">
              <a:buNone/>
              <a:defRPr sz="2276" b="1"/>
            </a:lvl2pPr>
            <a:lvl3pPr marL="1040404" indent="0">
              <a:buNone/>
              <a:defRPr sz="2048" b="1"/>
            </a:lvl3pPr>
            <a:lvl4pPr marL="1560606" indent="0">
              <a:buNone/>
              <a:defRPr sz="1820" b="1"/>
            </a:lvl4pPr>
            <a:lvl5pPr marL="2080809" indent="0">
              <a:buNone/>
              <a:defRPr sz="1820" b="1"/>
            </a:lvl5pPr>
            <a:lvl6pPr marL="2601011" indent="0">
              <a:buNone/>
              <a:defRPr sz="1820" b="1"/>
            </a:lvl6pPr>
            <a:lvl7pPr marL="3121213" indent="0">
              <a:buNone/>
              <a:defRPr sz="1820" b="1"/>
            </a:lvl7pPr>
            <a:lvl8pPr marL="3641415" indent="0">
              <a:buNone/>
              <a:defRPr sz="1820" b="1"/>
            </a:lvl8pPr>
            <a:lvl9pPr marL="4161617" indent="0">
              <a:buNone/>
              <a:defRPr sz="18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6927" y="1734080"/>
            <a:ext cx="4489339" cy="479119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4267" y="859815"/>
            <a:ext cx="4282915" cy="874264"/>
          </a:xfrm>
        </p:spPr>
        <p:txBody>
          <a:bodyPr anchor="b">
            <a:noAutofit/>
          </a:bodyPr>
          <a:lstStyle>
            <a:lvl1pPr marL="0" indent="0">
              <a:buNone/>
              <a:defRPr sz="2731" b="0" cap="all">
                <a:solidFill>
                  <a:schemeClr val="tx1"/>
                </a:solidFill>
              </a:defRPr>
            </a:lvl1pPr>
            <a:lvl2pPr marL="520202" indent="0">
              <a:buNone/>
              <a:defRPr sz="2276" b="1"/>
            </a:lvl2pPr>
            <a:lvl3pPr marL="1040404" indent="0">
              <a:buNone/>
              <a:defRPr sz="2048" b="1"/>
            </a:lvl3pPr>
            <a:lvl4pPr marL="1560606" indent="0">
              <a:buNone/>
              <a:defRPr sz="1820" b="1"/>
            </a:lvl4pPr>
            <a:lvl5pPr marL="2080809" indent="0">
              <a:buNone/>
              <a:defRPr sz="1820" b="1"/>
            </a:lvl5pPr>
            <a:lvl6pPr marL="2601011" indent="0">
              <a:buNone/>
              <a:defRPr sz="1820" b="1"/>
            </a:lvl6pPr>
            <a:lvl7pPr marL="3121213" indent="0">
              <a:buNone/>
              <a:defRPr sz="1820" b="1"/>
            </a:lvl7pPr>
            <a:lvl8pPr marL="3641415" indent="0">
              <a:buNone/>
              <a:defRPr sz="1820" b="1"/>
            </a:lvl8pPr>
            <a:lvl9pPr marL="4161617" indent="0">
              <a:buNone/>
              <a:defRPr sz="182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5056" y="1734079"/>
            <a:ext cx="4502126" cy="47783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9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</p:spPr>
        <p:txBody>
          <a:bodyPr>
            <a:normAutofit/>
          </a:bodyPr>
          <a:lstStyle>
            <a:lvl1pPr>
              <a:defRPr sz="36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7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9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615" y="809237"/>
            <a:ext cx="3641566" cy="2312106"/>
          </a:xfrm>
        </p:spPr>
        <p:txBody>
          <a:bodyPr anchor="b">
            <a:normAutofit/>
          </a:bodyPr>
          <a:lstStyle>
            <a:lvl1pPr algn="l">
              <a:defRPr sz="227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927" y="809237"/>
            <a:ext cx="5050625" cy="832358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5615" y="3352557"/>
            <a:ext cx="3641566" cy="3172723"/>
          </a:xfrm>
        </p:spPr>
        <p:txBody>
          <a:bodyPr anchor="t">
            <a:normAutofit/>
          </a:bodyPr>
          <a:lstStyle>
            <a:lvl1pPr marL="0" indent="0">
              <a:buNone/>
              <a:defRPr sz="1820"/>
            </a:lvl1pPr>
            <a:lvl2pPr marL="520202" indent="0">
              <a:buNone/>
              <a:defRPr sz="1365"/>
            </a:lvl2pPr>
            <a:lvl3pPr marL="1040404" indent="0">
              <a:buNone/>
              <a:defRPr sz="1138"/>
            </a:lvl3pPr>
            <a:lvl4pPr marL="1560606" indent="0">
              <a:buNone/>
              <a:defRPr sz="1024"/>
            </a:lvl4pPr>
            <a:lvl5pPr marL="2080809" indent="0">
              <a:buNone/>
              <a:defRPr sz="1024"/>
            </a:lvl5pPr>
            <a:lvl6pPr marL="2601011" indent="0">
              <a:buNone/>
              <a:defRPr sz="1024"/>
            </a:lvl6pPr>
            <a:lvl7pPr marL="3121213" indent="0">
              <a:buNone/>
              <a:defRPr sz="1024"/>
            </a:lvl7pPr>
            <a:lvl8pPr marL="3641415" indent="0">
              <a:buNone/>
              <a:defRPr sz="1024"/>
            </a:lvl8pPr>
            <a:lvl9pPr marL="4161617" indent="0">
              <a:buNone/>
              <a:defRPr sz="102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34" y="2196500"/>
            <a:ext cx="4054443" cy="1734079"/>
          </a:xfrm>
        </p:spPr>
        <p:txBody>
          <a:bodyPr anchor="b">
            <a:normAutofit/>
          </a:bodyPr>
          <a:lstStyle>
            <a:lvl1pPr algn="l">
              <a:defRPr sz="2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7040" y="1387263"/>
            <a:ext cx="3733247" cy="72831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20"/>
            </a:lvl1pPr>
            <a:lvl2pPr marL="520202" indent="0">
              <a:buNone/>
              <a:defRPr sz="1820"/>
            </a:lvl2pPr>
            <a:lvl3pPr marL="1040404" indent="0">
              <a:buNone/>
              <a:defRPr sz="1820"/>
            </a:lvl3pPr>
            <a:lvl4pPr marL="1560606" indent="0">
              <a:buNone/>
              <a:defRPr sz="1820"/>
            </a:lvl4pPr>
            <a:lvl5pPr marL="2080809" indent="0">
              <a:buNone/>
              <a:defRPr sz="1820"/>
            </a:lvl5pPr>
            <a:lvl6pPr marL="2601011" indent="0">
              <a:buNone/>
              <a:defRPr sz="1820"/>
            </a:lvl6pPr>
            <a:lvl7pPr marL="3121213" indent="0">
              <a:buNone/>
              <a:defRPr sz="1820"/>
            </a:lvl7pPr>
            <a:lvl8pPr marL="3641415" indent="0">
              <a:buNone/>
              <a:defRPr sz="1820"/>
            </a:lvl8pPr>
            <a:lvl9pPr marL="4161617" indent="0">
              <a:buNone/>
              <a:defRPr sz="182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5793" y="4161790"/>
            <a:ext cx="4055541" cy="3159878"/>
          </a:xfrm>
        </p:spPr>
        <p:txBody>
          <a:bodyPr anchor="t">
            <a:normAutofit/>
          </a:bodyPr>
          <a:lstStyle>
            <a:lvl1pPr marL="0" indent="0">
              <a:buNone/>
              <a:defRPr sz="2048"/>
            </a:lvl1pPr>
            <a:lvl2pPr marL="520202" indent="0">
              <a:buNone/>
              <a:defRPr sz="1365"/>
            </a:lvl2pPr>
            <a:lvl3pPr marL="1040404" indent="0">
              <a:buNone/>
              <a:defRPr sz="1138"/>
            </a:lvl3pPr>
            <a:lvl4pPr marL="1560606" indent="0">
              <a:buNone/>
              <a:defRPr sz="1024"/>
            </a:lvl4pPr>
            <a:lvl5pPr marL="2080809" indent="0">
              <a:buNone/>
              <a:defRPr sz="1024"/>
            </a:lvl5pPr>
            <a:lvl6pPr marL="2601011" indent="0">
              <a:buNone/>
              <a:defRPr sz="1024"/>
            </a:lvl6pPr>
            <a:lvl7pPr marL="3121213" indent="0">
              <a:buNone/>
              <a:defRPr sz="1024"/>
            </a:lvl7pPr>
            <a:lvl8pPr marL="3641415" indent="0">
              <a:buNone/>
              <a:defRPr sz="1024"/>
            </a:lvl8pPr>
            <a:lvl9pPr marL="4161617" indent="0">
              <a:buNone/>
              <a:defRPr sz="102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6928" y="9364028"/>
            <a:ext cx="6612854" cy="55394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9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590209" y="5908716"/>
            <a:ext cx="2811001" cy="403333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928" y="6820711"/>
            <a:ext cx="7458437" cy="231210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928" y="809238"/>
            <a:ext cx="7458437" cy="571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54484" y="9364033"/>
            <a:ext cx="1365943" cy="5539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3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1C263B-BF8C-4197-836C-4D848FB72C7B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6928" y="9364028"/>
            <a:ext cx="6612854" cy="5539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38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110" y="8463275"/>
            <a:ext cx="975029" cy="1016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240D22-7C3A-4255-B6AD-F19F744BFA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11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  <p:sldLayoutId id="2147484379" r:id="rId12"/>
    <p:sldLayoutId id="2147484380" r:id="rId13"/>
    <p:sldLayoutId id="2147484381" r:id="rId14"/>
    <p:sldLayoutId id="2147484382" r:id="rId15"/>
    <p:sldLayoutId id="2147484383" r:id="rId16"/>
    <p:sldLayoutId id="2147484384" r:id="rId17"/>
  </p:sldLayoutIdLst>
  <p:txStyles>
    <p:titleStyle>
      <a:lvl1pPr algn="l" defTabSz="520202" rtl="0" eaLnBrk="1" latinLnBrk="0" hangingPunct="1">
        <a:spcBef>
          <a:spcPct val="0"/>
        </a:spcBef>
        <a:buNone/>
        <a:defRPr sz="3641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5126" indent="-325126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7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45329" indent="-325126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4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65531" indent="-325126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2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55682" indent="-195076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75884" indent="-195076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861112" indent="-260101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381314" indent="-260101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901516" indent="-260101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421718" indent="-260101" algn="l" defTabSz="520202" rtl="0" eaLnBrk="1" latinLnBrk="0" hangingPunct="1">
        <a:spcBef>
          <a:spcPct val="20000"/>
        </a:spcBef>
        <a:spcAft>
          <a:spcPts val="68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9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1pPr>
      <a:lvl2pPr marL="520202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2pPr>
      <a:lvl3pPr marL="1040404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3pPr>
      <a:lvl4pPr marL="1560606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4pPr>
      <a:lvl5pPr marL="2080809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5pPr>
      <a:lvl6pPr marL="2601011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6pPr>
      <a:lvl7pPr marL="3121213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7pPr>
      <a:lvl8pPr marL="3641415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8pPr>
      <a:lvl9pPr marL="4161617" algn="l" defTabSz="520202" rtl="0" eaLnBrk="1" latinLnBrk="0" hangingPunct="1">
        <a:defRPr sz="20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06852E7C-E264-4344-A1D2-EC619682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475" y="2138516"/>
            <a:ext cx="9088544" cy="6459794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ПРИГЛАШАЕМ ВСЕХ ЖЕЛАЮЩИХ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ПРИНЯТЬ УЧАСТИЕ В РЕГИОНАЛЬНОМ КОНКУРСЕ   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ru-RU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«НЕТ КОРРУПЦИИ»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Конкурс состоится с 03 ноября 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2021 </a:t>
            </a:r>
            <a:r>
              <a:rPr lang="ru-RU" sz="2800" dirty="0">
                <a:solidFill>
                  <a:schemeClr val="bg1"/>
                </a:solidFill>
                <a:latin typeface="Arial Black" panose="020B0A04020102020204" pitchFamily="34" charset="0"/>
              </a:rPr>
              <a:t>года по 02  декабря 2021 го</a:t>
            </a:r>
            <a:r>
              <a:rPr lang="ru-RU" sz="2800" i="1" dirty="0">
                <a:solidFill>
                  <a:schemeClr val="bg1"/>
                </a:solidFill>
                <a:latin typeface="Arial Black" panose="020B0A04020102020204" pitchFamily="34" charset="0"/>
              </a:rPr>
              <a:t>да</a:t>
            </a:r>
          </a:p>
          <a:p>
            <a:pPr marL="0" indent="0" algn="ctr">
              <a:buNone/>
            </a:pPr>
            <a:r>
              <a:rPr lang="ru-RU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Присылайте свои видеоролики антикоррупционной направленности на эл. почту </a:t>
            </a:r>
            <a:r>
              <a:rPr lang="en-US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fpm_87@bk.ru</a:t>
            </a:r>
            <a:r>
              <a:rPr lang="ru-RU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Информацию об условиях проведения конкурса можно узнать в социальной сети Вконтакте </a:t>
            </a:r>
            <a:r>
              <a:rPr lang="en-US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#</a:t>
            </a:r>
            <a:r>
              <a:rPr lang="ru-RU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ФПМ</a:t>
            </a:r>
            <a:r>
              <a:rPr lang="en-US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87</a:t>
            </a:r>
            <a:r>
              <a:rPr lang="ru-RU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и </a:t>
            </a:r>
            <a:r>
              <a:rPr lang="en-US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Instagram </a:t>
            </a:r>
            <a:r>
              <a:rPr lang="ru-RU" sz="2400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@fpm</a:t>
            </a:r>
            <a:r>
              <a:rPr lang="ru-RU" sz="2400" b="1" i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_87   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17D78AD-9255-4B54-A421-A0D4FFE92D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74" y="928175"/>
            <a:ext cx="3781299" cy="101861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739BB7A-499C-433D-8D62-3B41400BBD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742" y="928175"/>
            <a:ext cx="2726277" cy="87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600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13465</TotalTime>
  <Words>54</Words>
  <Application>Microsoft Office PowerPoint</Application>
  <PresentationFormat>Произвольный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Century Gothic</vt:lpstr>
      <vt:lpstr>Franklin Gothic Book</vt:lpstr>
      <vt:lpstr>Wingdings 3</vt:lpstr>
      <vt:lpstr>Сектор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org3</cp:lastModifiedBy>
  <cp:revision>14</cp:revision>
  <dcterms:created xsi:type="dcterms:W3CDTF">2021-09-06T00:00:08Z</dcterms:created>
  <dcterms:modified xsi:type="dcterms:W3CDTF">2021-11-07T21:12:49Z</dcterms:modified>
</cp:coreProperties>
</file>