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2" r:id="rId3"/>
    <p:sldId id="264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7" autoAdjust="0"/>
    <p:restoredTop sz="94515" autoAdjust="0"/>
  </p:normalViewPr>
  <p:slideViewPr>
    <p:cSldViewPr>
      <p:cViewPr>
        <p:scale>
          <a:sx n="100" d="100"/>
          <a:sy n="10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358463"/>
              </p:ext>
            </p:extLst>
          </p:nvPr>
        </p:nvGraphicFramePr>
        <p:xfrm>
          <a:off x="0" y="116632"/>
          <a:ext cx="9143999" cy="636773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220071"/>
                <a:gridCol w="1224136"/>
                <a:gridCol w="864096"/>
                <a:gridCol w="864096"/>
                <a:gridCol w="971600"/>
              </a:tblGrid>
              <a:tr h="61702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2020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30 декабря 2021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6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99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416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273,74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103 848,08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106,8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103,1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99,7 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-3,4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16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493,60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641,11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9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2,8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839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Индексы производства по видам экономической </a:t>
                      </a:r>
                      <a:r>
                        <a:rPr lang="ru-RU" sz="1200" i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деятельности:</a:t>
                      </a:r>
                      <a:endParaRPr lang="ru-RU" sz="120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u="none" strike="noStrik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39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93,8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79,0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-14,8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93835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106,3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1,9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654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E: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0,8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225599"/>
              </p:ext>
            </p:extLst>
          </p:nvPr>
        </p:nvGraphicFramePr>
        <p:xfrm>
          <a:off x="1" y="0"/>
          <a:ext cx="9143999" cy="685784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99991"/>
                <a:gridCol w="1800200"/>
                <a:gridCol w="1008112"/>
                <a:gridCol w="936104"/>
                <a:gridCol w="899592"/>
              </a:tblGrid>
              <a:tr h="210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7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732,19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610,1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93,0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85,8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-18,5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94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2986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 конец года)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38036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на предприятиях малого и среднего предпринимательства (включая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(без внешних совместителей)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2,62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u="none" strike="noStrike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4,2 </a:t>
                      </a:r>
                      <a:r>
                        <a:rPr lang="ru-RU" sz="110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70557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предприятий, включая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микропредприятия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13,90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985" marR="6985" marT="698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00,0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/>
                </a:tc>
              </a:tr>
              <a:tr h="270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68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145,13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31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475,7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109,6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108,6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-1,0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053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00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-1,5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14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437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23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417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43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0,7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600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03,09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02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834,5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-0,4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млн. 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194,3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79,1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-17,2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53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2804"/>
              </p:ext>
            </p:extLst>
          </p:nvPr>
        </p:nvGraphicFramePr>
        <p:xfrm>
          <a:off x="1" y="0"/>
          <a:ext cx="9129099" cy="473154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64550"/>
                <a:gridCol w="1564061"/>
                <a:gridCol w="875517"/>
                <a:gridCol w="1048501"/>
                <a:gridCol w="1076470"/>
              </a:tblGrid>
              <a:tr h="1995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0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58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00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938,00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8 240,4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92,2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12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52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33,54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29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16 035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120 640,5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104,0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330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105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478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106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912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101,4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110,5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4,3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893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4,4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- 0,7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03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229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1,37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122,3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6065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</a:t>
                      </a:r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957732"/>
              </p:ext>
            </p:extLst>
          </p:nvPr>
        </p:nvGraphicFramePr>
        <p:xfrm>
          <a:off x="-2" y="6381328"/>
          <a:ext cx="9144002" cy="342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45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оценка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предварительные данные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48299</TotalTime>
  <Words>788</Words>
  <Application>Microsoft Office PowerPoint</Application>
  <PresentationFormat>Экран (4:3)</PresentationFormat>
  <Paragraphs>244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Смирнова Наталья Владимировна</cp:lastModifiedBy>
  <cp:revision>324</cp:revision>
  <cp:lastPrinted>2021-05-24T06:41:41Z</cp:lastPrinted>
  <dcterms:created xsi:type="dcterms:W3CDTF">2016-06-09T05:10:45Z</dcterms:created>
  <dcterms:modified xsi:type="dcterms:W3CDTF">2022-01-11T03:16:56Z</dcterms:modified>
</cp:coreProperties>
</file>